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6" r:id="rId5"/>
    <p:sldId id="264" r:id="rId6"/>
    <p:sldId id="269" r:id="rId7"/>
    <p:sldId id="270" r:id="rId8"/>
    <p:sldId id="272" r:id="rId9"/>
    <p:sldId id="267" r:id="rId10"/>
    <p:sldId id="257" r:id="rId11"/>
    <p:sldId id="271" r:id="rId12"/>
    <p:sldId id="258" r:id="rId13"/>
    <p:sldId id="259" r:id="rId14"/>
    <p:sldId id="263" r:id="rId15"/>
    <p:sldId id="26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CB716-C134-4EA6-9956-47DAE109B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F5FEF0-FAA9-4FF2-9AA9-4F1D52F9D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7C94A-432C-4164-9278-22C87895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589350-DAA5-43CC-A554-1A57DB49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56A05F-C4E0-477E-8496-4BF961B1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72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6309D-1795-4BB0-8830-09F0ACBE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70E79F-AA92-425F-A0D2-04CDB5537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9F286F-9E39-4C6B-A556-C3552D68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9FE082-56E9-458C-A22E-A7AFD055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B83421-7F0E-4B60-8D40-1BD0C150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99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6DFA0C-F8EC-4ED6-BC9A-1974B1D74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601AFE-E582-4137-8607-BE4CE49DE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DC8FC2-9A68-4569-A5CB-75E1801C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E6C2E-4CEB-4F4C-9C3E-741473C7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94B56E-256F-4865-8075-9D70FB83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83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75EAC-72F0-44E2-B23B-8F70A50D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0260B4-D802-4950-9808-96022865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D0D7B3-C3F6-463D-9D81-F24CDE0F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01E753-85B2-4B67-88D3-F2FCDEC0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C88C22-59D7-444C-B84B-D4F27D51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72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C23E2-835A-42BE-94CC-E5A53AB8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3243AE-3402-48AA-9877-B8408600D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16AD7E-6F68-4218-94FA-5131C696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0968D-281E-4267-B5EA-1A160351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795DD3-F0AA-4EA3-8839-F1960DE6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93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940B3-AD6E-474E-AEE3-72B4B551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08FB2-29B4-4D9F-A431-F7B4F89E6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CA1FA1-AB29-4026-959C-5A2DB0040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10D59D-1F2C-4138-865F-658B8FCA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AF295E-7D11-4349-965F-44E7FF33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C700A5-0E0E-4F6F-B660-9D1F2150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57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7768A7-6883-4FF5-B5F0-993C24D2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A535F7-90BD-472F-B223-C6C721C0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B2DB92-AB1E-493A-8FEA-F76ED5D61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E8E558-A0E3-4434-9B64-89A564C82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FBF7A4E-B9F8-4099-BE80-25E8D953F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A731118-541B-488B-9F98-0DE9AB16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0EF31D-DD97-42C8-A16A-D38591E6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68624CD-CEBE-43EA-A3A8-0F4CA3FE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44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41B87-172F-4197-951B-D35C4B8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07C65E-A13F-4157-BCBE-C18D00C0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256590-C90E-42D4-AB80-3A9A338C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236208-3D17-4FEF-8987-81C2B485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322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019929E-1970-4440-951B-561F109C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40DEC4-FE67-4A74-8BFD-E01371ED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5F1EC2-F4FE-474D-994F-DE3B43E5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58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A813A-4EE0-47D7-95ED-AFA1FDB4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B5304-0210-4A9A-A0E1-1EB711D0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964248-77FC-47D1-A42A-A6323E961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D85F34-BF40-465B-9E35-748D312E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A4441-4DAA-4C58-A87C-C9074410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F69486-BDC0-44C1-8DAF-4A5D20F7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68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EC9A4-BC8C-4276-994E-3D050148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9DBEE8-EAA4-46F4-AB21-83708C14D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98AD98-6FD4-48AA-963B-1F1074A15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32235B-EE9C-4248-89BE-B7DCD0D3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CDCF43-5C8A-4740-B9F3-838715A1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3E34A-7CE9-4034-9E95-FFBED636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48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4DDE607-4BB9-4025-946D-57BFBDCB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957FB9-ABD3-4326-983A-07AFB4BE9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DADF91-A86C-4FC1-80F2-D3BAE064C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FE812-085F-428B-B416-CE70290D013A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4CCA98-54CC-4E87-B8B1-E974B704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D4418D-9AFB-4C35-834F-51D40886A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13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8622B2-3D9F-4B54-BF63-BE25E46F6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9619"/>
            <a:ext cx="9144000" cy="2387600"/>
          </a:xfrm>
        </p:spPr>
        <p:txBody>
          <a:bodyPr/>
          <a:lstStyle/>
          <a:p>
            <a:r>
              <a:rPr lang="fr-FR" dirty="0">
                <a:solidFill>
                  <a:srgbClr val="006600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Propagande du Végétalisme</a:t>
            </a:r>
          </a:p>
        </p:txBody>
      </p:sp>
    </p:spTree>
    <p:extLst>
      <p:ext uri="{BB962C8B-B14F-4D97-AF65-F5344CB8AC3E}">
        <p14:creationId xmlns:p14="http://schemas.microsoft.com/office/powerpoint/2010/main" val="282352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45CA9DD-B1A0-403E-9F70-CC8A338E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93937B6-DD2D-42A8-AA0F-9A95235C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9997" y="1277924"/>
            <a:ext cx="7652005" cy="43021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54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45CA9DD-B1A0-403E-9F70-CC8A338E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FCA809-DF84-440F-A17E-4DDD7C15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64" y="1229301"/>
            <a:ext cx="4843672" cy="4399398"/>
          </a:xfrm>
          <a:prstGeom prst="round2DiagRect">
            <a:avLst>
              <a:gd name="adj1" fmla="val 1454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14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584813-2A4D-4BFF-A778-7F6CBA674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0162199-4F98-4EF5-ADAC-A4298F47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1356284"/>
            <a:ext cx="7373256" cy="41454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60384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B88A63-AE83-4A4B-A1FC-3CD78805C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AF2C7F7-777F-406C-B71D-AA548317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4" y="1323642"/>
            <a:ext cx="7489371" cy="42107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32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CB8FA-C2FE-4390-BA01-E6C703D1F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21882DD-BBF2-4F66-BE53-D6AFF929E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r="11630"/>
          <a:stretch/>
        </p:blipFill>
        <p:spPr>
          <a:xfrm>
            <a:off x="2734790" y="957942"/>
            <a:ext cx="6786581" cy="4989285"/>
          </a:xfrm>
          <a:prstGeom prst="round2DiagRect">
            <a:avLst>
              <a:gd name="adj1" fmla="val 968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90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CB8FA-C2FE-4390-BA01-E6C703D1F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4F1F665-32A0-44D2-AC8A-D1F01F84E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65" y="819490"/>
            <a:ext cx="9014670" cy="5219020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3818FE7-61B0-48B6-88D1-C3144B0AE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1" y="2396898"/>
            <a:ext cx="2070100" cy="206420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F5D026C-C9E0-43F2-AA8A-56692AD2A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57" y="2396898"/>
            <a:ext cx="1598159" cy="15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8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CA097B-169A-4943-B69C-109DF193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128" y="1820635"/>
            <a:ext cx="9603288" cy="2387600"/>
          </a:xfr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txBody>
          <a:bodyPr/>
          <a:lstStyle/>
          <a:p>
            <a:r>
              <a:rPr lang="fr-FR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Qu’est-ce que le Végétalisme ?</a:t>
            </a:r>
          </a:p>
        </p:txBody>
      </p:sp>
    </p:spTree>
    <p:extLst>
      <p:ext uri="{BB962C8B-B14F-4D97-AF65-F5344CB8AC3E}">
        <p14:creationId xmlns:p14="http://schemas.microsoft.com/office/powerpoint/2010/main" val="249245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1252AE-532D-4CBC-8752-6BCC5CD84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D091CBB-3BC9-4C60-9CF6-9A5810B3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20" y="925365"/>
            <a:ext cx="9275960" cy="5007270"/>
          </a:xfrm>
          <a:prstGeom prst="round2DiagRect">
            <a:avLst>
              <a:gd name="adj1" fmla="val 2767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16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09D8140-B0D4-4A5B-BB8B-1215E5FD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2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0626" y="1861397"/>
            <a:ext cx="12192000" cy="2387600"/>
          </a:xfr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txBody>
          <a:bodyPr/>
          <a:lstStyle/>
          <a:p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 bienfaits du végétalisme </a:t>
            </a:r>
            <a:b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sur la santé</a:t>
            </a:r>
          </a:p>
        </p:txBody>
      </p:sp>
    </p:spTree>
    <p:extLst>
      <p:ext uri="{BB962C8B-B14F-4D97-AF65-F5344CB8AC3E}">
        <p14:creationId xmlns:p14="http://schemas.microsoft.com/office/powerpoint/2010/main" val="213060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6" y="1866880"/>
            <a:ext cx="51557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Bienfaits : </a:t>
            </a:r>
          </a:p>
          <a:p>
            <a:r>
              <a:rPr lang="fr-FR" sz="2400" b="1" dirty="0"/>
              <a:t>Réduction</a:t>
            </a:r>
            <a:r>
              <a:rPr lang="fr-FR" sz="2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Du cholestérol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l’hypertension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Des problèmes cardiovasculaires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Du diabète type 2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l’obésité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la constipation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Des cancers du tube digestif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227EA8A-8871-44A9-8B6C-C68E26861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5" y="1743074"/>
            <a:ext cx="5994401" cy="3371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CA45AB-9FD4-408E-8DFE-C4DA170B0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9947">
            <a:off x="-137787" y="5861007"/>
            <a:ext cx="1164334" cy="12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7" y="1866880"/>
            <a:ext cx="3581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Carl Lewis  : </a:t>
            </a:r>
          </a:p>
          <a:p>
            <a:r>
              <a:rPr lang="fr-FR" sz="2400" b="1" dirty="0"/>
              <a:t>Il a remporté 10 médailles olympiques, dont 9 en or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1F1120-08D9-44B1-88DF-6DD18D281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35" y="1448071"/>
            <a:ext cx="4948774" cy="42539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747BE7-B87F-4D7C-ABCF-F1D37377AC07}"/>
              </a:ext>
            </a:extLst>
          </p:cNvPr>
          <p:cNvSpPr txBox="1"/>
          <p:nvPr/>
        </p:nvSpPr>
        <p:spPr>
          <a:xfrm>
            <a:off x="6865256" y="2967335"/>
            <a:ext cx="38444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« C’est un mythe que les muscles, la force et l’endurance nécessitent la consommation de grandes quantités d’aliments d’origine animale. Ce mythe a commencé avant que quelqu’un ait même parlé de protéines. »</a:t>
            </a:r>
          </a:p>
        </p:txBody>
      </p:sp>
    </p:spTree>
    <p:extLst>
      <p:ext uri="{BB962C8B-B14F-4D97-AF65-F5344CB8AC3E}">
        <p14:creationId xmlns:p14="http://schemas.microsoft.com/office/powerpoint/2010/main" val="66847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7" y="2061182"/>
            <a:ext cx="3581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Carl Lewis  : </a:t>
            </a:r>
          </a:p>
          <a:p>
            <a:r>
              <a:rPr lang="fr-FR" sz="2400" b="1" dirty="0"/>
              <a:t>Records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747BE7-B87F-4D7C-ABCF-F1D37377AC07}"/>
              </a:ext>
            </a:extLst>
          </p:cNvPr>
          <p:cNvSpPr txBox="1"/>
          <p:nvPr/>
        </p:nvSpPr>
        <p:spPr>
          <a:xfrm>
            <a:off x="6865257" y="2892179"/>
            <a:ext cx="384449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• Ancien détenteur des records du monde du 100 m et du relais 4 × 100 m</a:t>
            </a:r>
          </a:p>
          <a:p>
            <a:r>
              <a:rPr lang="fr-FR" sz="2200" dirty="0"/>
              <a:t>• Actuel détenteur du record du monde du saut en longueur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73954D-F1F3-43B0-8CF0-FD6D2B394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92" y="963787"/>
            <a:ext cx="3844497" cy="49304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803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947871-12D2-4638-BB86-1672A2312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59" y="562232"/>
            <a:ext cx="5558481" cy="5733535"/>
          </a:xfrm>
          <a:prstGeom prst="round2DiagRect">
            <a:avLst>
              <a:gd name="adj1" fmla="val 137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05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11E05A-096C-44AE-A95C-AC0D80EFD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5143" y="1811293"/>
            <a:ext cx="12192000" cy="2387600"/>
          </a:xfr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txBody>
          <a:bodyPr/>
          <a:lstStyle/>
          <a:p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 bienfaits du végétalisme </a:t>
            </a:r>
            <a:b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sur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28418183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87</Words>
  <Application>Microsoft Office PowerPoint</Application>
  <PresentationFormat>Grand écran</PresentationFormat>
  <Paragraphs>20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MV Boli</vt:lpstr>
      <vt:lpstr>Thème Office</vt:lpstr>
      <vt:lpstr>Propagande du Végétalisme</vt:lpstr>
      <vt:lpstr>Qu’est-ce que le Végétalisme ?</vt:lpstr>
      <vt:lpstr>Présentation PowerPoint</vt:lpstr>
      <vt:lpstr>Les bienfaits du végétalisme  sur la santé</vt:lpstr>
      <vt:lpstr>Présentation PowerPoint</vt:lpstr>
      <vt:lpstr>Présentation PowerPoint</vt:lpstr>
      <vt:lpstr>Présentation PowerPoint</vt:lpstr>
      <vt:lpstr>Présentation PowerPoint</vt:lpstr>
      <vt:lpstr>Les bienfaits du végétalisme  sur l’environnement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Végétalisme</dc:title>
  <dc:creator>gaetan</dc:creator>
  <cp:lastModifiedBy>gaetan</cp:lastModifiedBy>
  <cp:revision>27</cp:revision>
  <dcterms:created xsi:type="dcterms:W3CDTF">2018-02-11T19:38:58Z</dcterms:created>
  <dcterms:modified xsi:type="dcterms:W3CDTF">2018-03-14T17:03:53Z</dcterms:modified>
</cp:coreProperties>
</file>